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Causes of WW1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b="1" i="0" u="none">
                <a:solidFill>
                  <a:schemeClr val="dk1"/>
                </a:solidFill>
              </a:rPr>
              <a:t>R</a:t>
            </a:r>
            <a:endParaRPr b="1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b="1" i="0" u="none">
                <a:solidFill>
                  <a:schemeClr val="dk1"/>
                </a:solidFill>
              </a:rPr>
              <a:t>A</a:t>
            </a:r>
            <a:endParaRPr b="1"/>
          </a:p>
          <a:p>
            <a:pPr marL="3429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</a:t>
            </a:r>
            <a:endParaRPr/>
          </a:p>
          <a:p>
            <a:pPr marL="3429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2)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 b="1" i="0" u="none">
                <a:solidFill>
                  <a:schemeClr val="dk1"/>
                </a:solidFill>
              </a:rPr>
              <a:t>N</a:t>
            </a:r>
            <a:endParaRPr sz="3200" b="1" i="0" u="none">
              <a:solidFill>
                <a:schemeClr val="dk1"/>
              </a:solidFill>
            </a:endParaRPr>
          </a:p>
          <a:p>
            <a:pPr marL="342900" lvl="0" indent="-254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I</a:t>
            </a:r>
            <a:endParaRPr b="1"/>
          </a:p>
          <a:p>
            <a:pPr marL="342900" lvl="0" indent="-254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N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Battle of Ypres</a:t>
            </a:r>
            <a:endParaRPr/>
          </a:p>
        </p:txBody>
      </p:sp>
      <p:pic>
        <p:nvPicPr>
          <p:cNvPr id="140" name="Google Shape;140;p22" descr="200px-YpresOnFir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76400"/>
            <a:ext cx="8001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John McCrae</a:t>
            </a:r>
            <a:endParaRPr/>
          </a:p>
        </p:txBody>
      </p:sp>
      <p:pic>
        <p:nvPicPr>
          <p:cNvPr id="146" name="Google Shape;146;p23" descr="225px-John_McCrae_in_uniform_circa_19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1524000"/>
            <a:ext cx="6934200" cy="451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Battle of the Somme</a:t>
            </a:r>
            <a:endParaRPr/>
          </a:p>
        </p:txBody>
      </p:sp>
      <p:pic>
        <p:nvPicPr>
          <p:cNvPr id="152" name="Google Shape;152;p24" descr="MC900060415[1]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362200"/>
            <a:ext cx="8305800" cy="3338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Vimy Ridge</a:t>
            </a:r>
            <a:endParaRPr/>
          </a:p>
        </p:txBody>
      </p:sp>
      <p:pic>
        <p:nvPicPr>
          <p:cNvPr id="158" name="Google Shape;158;p25" descr="180px-Vimymonument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423987"/>
            <a:ext cx="8305800" cy="5434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Arthur Currie</a:t>
            </a:r>
            <a:endParaRPr/>
          </a:p>
        </p:txBody>
      </p:sp>
      <p:pic>
        <p:nvPicPr>
          <p:cNvPr id="164" name="Google Shape;164;p26" descr="250px-ArthurCurri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600200"/>
            <a:ext cx="55626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Battle of Passchendaele</a:t>
            </a:r>
            <a:endParaRPr/>
          </a:p>
        </p:txBody>
      </p:sp>
      <p:pic>
        <p:nvPicPr>
          <p:cNvPr id="170" name="Google Shape;170;p27" descr="Australian gunners in Château Wood near Hooge, 29 October 1917.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2033587"/>
            <a:ext cx="79248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War in the Air - describe what it was like to be a</a:t>
            </a:r>
            <a:r>
              <a:rPr lang="en-US"/>
              <a:t> pilot, why so dangerous?</a:t>
            </a:r>
            <a:endParaRPr/>
          </a:p>
        </p:txBody>
      </p:sp>
      <p:pic>
        <p:nvPicPr>
          <p:cNvPr id="176" name="Google Shape;176;p28" descr="Morane Parasol, in Russian servic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2347650"/>
            <a:ext cx="8153400" cy="37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Billy Bishop</a:t>
            </a:r>
            <a:endParaRPr/>
          </a:p>
        </p:txBody>
      </p:sp>
      <p:sp>
        <p:nvSpPr>
          <p:cNvPr id="182" name="Google Shape;182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3" name="Google Shape;183;p29" descr="300px-BillyBisho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47800"/>
            <a:ext cx="8610600" cy="51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War at Sea - What are the </a:t>
            </a:r>
            <a:r>
              <a:rPr lang="en-US"/>
              <a:t>key names of the types of ships (&amp; travelling together)</a:t>
            </a:r>
            <a:endParaRPr/>
          </a:p>
        </p:txBody>
      </p:sp>
      <p:pic>
        <p:nvPicPr>
          <p:cNvPr id="189" name="Google Shape;189;p30" descr="Imo After Explosion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868487"/>
            <a:ext cx="8915400" cy="409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Halifax Explosion - What happened? Why is it imp</a:t>
            </a:r>
            <a:r>
              <a:rPr lang="en-US"/>
              <a:t>ortant?</a:t>
            </a:r>
            <a:endParaRPr/>
          </a:p>
        </p:txBody>
      </p:sp>
      <p:pic>
        <p:nvPicPr>
          <p:cNvPr id="195" name="Google Shape;195;p31" descr="Imo After Explosion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868487"/>
            <a:ext cx="8915400" cy="409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57200" y="274619"/>
            <a:ext cx="8229600" cy="18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SPARK for WAR - What was the event that got the world</a:t>
            </a:r>
            <a:r>
              <a:rPr lang="en-US"/>
              <a:t>’s attention</a:t>
            </a: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91" name="Google Shape;91;p14" descr="MC900335582[1]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974187" y="3298825"/>
            <a:ext cx="3195600" cy="355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CHANGES in 1917 - Who is out/who is in?</a:t>
            </a:r>
            <a:endParaRPr/>
          </a:p>
        </p:txBody>
      </p:sp>
      <p:pic>
        <p:nvPicPr>
          <p:cNvPr id="201" name="Google Shape;201;p32" descr="MC900440035[1]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676400"/>
            <a:ext cx="7620000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CONSCRIPTION - </a:t>
            </a:r>
            <a:r>
              <a:rPr lang="en-US"/>
              <a:t>What is it?  Why is it needed?  Who voted for it?</a:t>
            </a:r>
            <a:endParaRPr/>
          </a:p>
        </p:txBody>
      </p:sp>
      <p:pic>
        <p:nvPicPr>
          <p:cNvPr id="207" name="Google Shape;207;p33" descr="MC900054744[1]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2576512"/>
            <a:ext cx="8001000" cy="3519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Last 100 days - what was it about?  Why the rush?</a:t>
            </a:r>
            <a:endParaRPr/>
          </a:p>
        </p:txBody>
      </p:sp>
      <p:pic>
        <p:nvPicPr>
          <p:cNvPr id="213" name="Google Shape;213;p34" descr="MC900105224[1]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905000"/>
            <a:ext cx="75438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5"/>
          <p:cNvSpPr txBox="1">
            <a:spLocks noGrp="1"/>
          </p:cNvSpPr>
          <p:nvPr>
            <p:ph type="title"/>
          </p:nvPr>
        </p:nvSpPr>
        <p:spPr>
          <a:xfrm>
            <a:off x="457200" y="379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Treaty of Versailles - What were the 4 main punishments?  Why was it important to Canada?</a:t>
            </a:r>
            <a:endParaRPr/>
          </a:p>
        </p:txBody>
      </p:sp>
      <p:pic>
        <p:nvPicPr>
          <p:cNvPr id="219" name="Google Shape;219;p35" descr="MC900018714[1]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220150" y="2408675"/>
            <a:ext cx="4703700" cy="382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Propaganda  - describe </a:t>
            </a:r>
            <a:r>
              <a:rPr lang="en-US"/>
              <a:t>how and why it was used.</a:t>
            </a:r>
            <a:endParaRPr/>
          </a:p>
        </p:txBody>
      </p:sp>
      <p:pic>
        <p:nvPicPr>
          <p:cNvPr id="97" name="Google Shape;97;p15" descr="pp_can_38_sm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1676400"/>
            <a:ext cx="70866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457200" y="3442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Enlisting for War</a:t>
            </a:r>
            <a:r>
              <a:rPr lang="en-US"/>
              <a:t> - Tests &amp; Requirements</a:t>
            </a:r>
            <a:endParaRPr/>
          </a:p>
        </p:txBody>
      </p:sp>
      <p:pic>
        <p:nvPicPr>
          <p:cNvPr id="103" name="Google Shape;103;p16" descr="100,000 Men Needed At Onc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1676400"/>
            <a:ext cx="7315200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Inventions of WW1 - There were 6</a:t>
            </a:r>
            <a:endParaRPr/>
          </a:p>
        </p:txBody>
      </p:sp>
      <p:pic>
        <p:nvPicPr>
          <p:cNvPr id="109" name="Google Shape;109;p17" descr="MP900442237[1]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1600200"/>
            <a:ext cx="7086600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57200" y="274618"/>
            <a:ext cx="8229600" cy="18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First Attack to Start the War - Where, Who, Why, What came next?</a:t>
            </a:r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18" descr="File:Schlieffen Pla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2359627"/>
            <a:ext cx="8382000" cy="408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Sam Hughes - Who is he, why is he important</a:t>
            </a:r>
            <a:r>
              <a:rPr lang="en-US"/>
              <a:t>?</a:t>
            </a:r>
            <a:endParaRPr/>
          </a:p>
        </p:txBody>
      </p:sp>
      <p:pic>
        <p:nvPicPr>
          <p:cNvPr id="122" name="Google Shape;122;p19" descr="Sam Hughes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143250" y="2135187"/>
            <a:ext cx="2857500" cy="345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Trench Warfare - Describe all the parts of the trench</a:t>
            </a:r>
            <a:endParaRPr/>
          </a:p>
        </p:txBody>
      </p:sp>
      <p:pic>
        <p:nvPicPr>
          <p:cNvPr id="128" name="Google Shape;128;p20" descr="Cheshire Regiment sentry, Somme, 19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2408237"/>
            <a:ext cx="7391400" cy="4129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457200" y="274616"/>
            <a:ext cx="82296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Trench Warfare - Describe what </a:t>
            </a:r>
            <a:r>
              <a:rPr lang="en-US"/>
              <a:t>life was like in the trench.  What are some of the jobs</a:t>
            </a:r>
            <a:endParaRPr/>
          </a:p>
        </p:txBody>
      </p:sp>
      <p:pic>
        <p:nvPicPr>
          <p:cNvPr id="134" name="Google Shape;134;p21" descr="Cheshire Regiment sentry, Somme, 19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2408237"/>
            <a:ext cx="7391400" cy="4129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On-screen Show (4:3)</PresentationFormat>
  <Paragraphs>30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Arial</vt:lpstr>
      <vt:lpstr>Default Design</vt:lpstr>
      <vt:lpstr>Causes of WW1</vt:lpstr>
      <vt:lpstr>SPARK for WAR - What was the event that got the world’s attention </vt:lpstr>
      <vt:lpstr>Propaganda  - describe how and why it was used.</vt:lpstr>
      <vt:lpstr>Enlisting for War - Tests &amp; Requirements</vt:lpstr>
      <vt:lpstr>Inventions of WW1 - There were 6</vt:lpstr>
      <vt:lpstr>First Attack to Start the War - Where, Who, Why, What came next?</vt:lpstr>
      <vt:lpstr>Sam Hughes - Who is he, why is he important?</vt:lpstr>
      <vt:lpstr>Trench Warfare - Describe all the parts of the trench</vt:lpstr>
      <vt:lpstr>Trench Warfare - Describe what life was like in the trench.  What are some of the jobs</vt:lpstr>
      <vt:lpstr>Battle of Ypres</vt:lpstr>
      <vt:lpstr>John McCrae</vt:lpstr>
      <vt:lpstr>Battle of the Somme</vt:lpstr>
      <vt:lpstr>Vimy Ridge</vt:lpstr>
      <vt:lpstr>Arthur Currie</vt:lpstr>
      <vt:lpstr>Battle of Passchendaele</vt:lpstr>
      <vt:lpstr>War in the Air - describe what it was like to be a pilot, why so dangerous?</vt:lpstr>
      <vt:lpstr>Billy Bishop</vt:lpstr>
      <vt:lpstr>War at Sea - What are the key names of the types of ships (&amp; travelling together)</vt:lpstr>
      <vt:lpstr>Halifax Explosion - What happened? Why is it important?</vt:lpstr>
      <vt:lpstr>CHANGES in 1917 - Who is out/who is in?</vt:lpstr>
      <vt:lpstr>CONSCRIPTION - What is it?  Why is it needed?  Who voted for it?</vt:lpstr>
      <vt:lpstr>Last 100 days - what was it about?  Why the rush?</vt:lpstr>
      <vt:lpstr>Treaty of Versailles - What were the 4 main punishments?  Why was it important to Canada?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WW1</dc:title>
  <dc:creator>Popple, Tarra</dc:creator>
  <cp:lastModifiedBy>Popple, Tarra</cp:lastModifiedBy>
  <cp:revision>1</cp:revision>
  <dcterms:modified xsi:type="dcterms:W3CDTF">2019-10-08T17:54:00Z</dcterms:modified>
</cp:coreProperties>
</file>